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0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gif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Timer+Interrupt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Basic Timer TIM6 und </a:t>
            </a:r>
            <a:r>
              <a:rPr lang="de-DE" dirty="0" smtClean="0"/>
              <a:t>TIM7 lösen Interrupts aus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8715633" y="308590"/>
            <a:ext cx="1952816" cy="29738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4" t="5651" r="22574" b="12285"/>
          <a:stretch/>
        </p:blipFill>
        <p:spPr>
          <a:xfrm>
            <a:off x="848497" y="1030288"/>
            <a:ext cx="2240199" cy="2150076"/>
          </a:xfrm>
          <a:prstGeom prst="rect">
            <a:avLst/>
          </a:prstGeom>
        </p:spPr>
      </p:pic>
      <p:pic>
        <p:nvPicPr>
          <p:cNvPr id="6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10516832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5888741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91299004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18565879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Explosion 2 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666506302"/>
      </p:ext>
    </p:extLst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49606881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8700077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484949376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1513355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69675902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1708089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78514021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13299132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81870816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  <a:endParaRPr lang="de-DE" sz="2400" dirty="0" smtClean="0"/>
          </a:p>
        </p:txBody>
      </p:sp>
      <p:pic>
        <p:nvPicPr>
          <p:cNvPr id="51" name="Audio 5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255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14676484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071007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01211327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7172363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8672213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861987331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4645084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7805592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05609076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61305190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81605939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12795328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417450279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" name="Gruppieren 1"/>
          <p:cNvGrpSpPr/>
          <p:nvPr/>
        </p:nvGrpSpPr>
        <p:grpSpPr>
          <a:xfrm>
            <a:off x="3695186" y="1228357"/>
            <a:ext cx="836140" cy="4750769"/>
            <a:chOff x="3695186" y="1228357"/>
            <a:chExt cx="836140" cy="4750769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3695186" y="2197958"/>
              <a:ext cx="836140" cy="3781168"/>
              <a:chOff x="5080392" y="1721708"/>
              <a:chExt cx="836140" cy="3781168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5080392" y="3978876"/>
                <a:ext cx="836140" cy="163171"/>
                <a:chOff x="5080392" y="3978876"/>
                <a:chExt cx="836140" cy="163171"/>
              </a:xfrm>
            </p:grpSpPr>
            <p:sp>
              <p:nvSpPr>
                <p:cNvPr id="19" name="Gleichschenkliges Dreieck 18"/>
                <p:cNvSpPr/>
                <p:nvPr/>
              </p:nvSpPr>
              <p:spPr>
                <a:xfrm rot="10800000">
                  <a:off x="5183776" y="4031039"/>
                  <a:ext cx="135764" cy="111007"/>
                </a:xfrm>
                <a:prstGeom prst="triangle">
                  <a:avLst>
                    <a:gd name="adj" fmla="val 9999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" name="Gleichschenkliges Dreieck 19"/>
                <p:cNvSpPr/>
                <p:nvPr/>
              </p:nvSpPr>
              <p:spPr>
                <a:xfrm rot="10800000" flipH="1">
                  <a:off x="5679650" y="4031040"/>
                  <a:ext cx="138028" cy="111007"/>
                </a:xfrm>
                <a:prstGeom prst="triangle">
                  <a:avLst>
                    <a:gd name="adj" fmla="val 9999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Rechteck 20"/>
                <p:cNvSpPr/>
                <p:nvPr/>
              </p:nvSpPr>
              <p:spPr>
                <a:xfrm>
                  <a:off x="5080392" y="3978876"/>
                  <a:ext cx="836140" cy="45719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7" name="Gruppieren 26"/>
              <p:cNvGrpSpPr/>
              <p:nvPr/>
            </p:nvGrpSpPr>
            <p:grpSpPr>
              <a:xfrm>
                <a:off x="5080392" y="1721708"/>
                <a:ext cx="836140" cy="3781168"/>
                <a:chOff x="5080392" y="1721708"/>
                <a:chExt cx="836140" cy="3781168"/>
              </a:xfrm>
            </p:grpSpPr>
            <p:grpSp>
              <p:nvGrpSpPr>
                <p:cNvPr id="15" name="Gruppieren 14"/>
                <p:cNvGrpSpPr/>
                <p:nvPr/>
              </p:nvGrpSpPr>
              <p:grpSpPr>
                <a:xfrm>
                  <a:off x="5080392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3" name="Ellipse 12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" name="Rechteck 13"/>
                  <p:cNvSpPr/>
                  <p:nvPr/>
                </p:nvSpPr>
                <p:spPr>
                  <a:xfrm>
                    <a:off x="3608173" y="1721708"/>
                    <a:ext cx="45719" cy="364112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5" name="Gruppieren 24"/>
                <p:cNvGrpSpPr/>
                <p:nvPr/>
              </p:nvGrpSpPr>
              <p:grpSpPr>
                <a:xfrm>
                  <a:off x="5236911" y="1721708"/>
                  <a:ext cx="679621" cy="3781168"/>
                  <a:chOff x="5236911" y="1721708"/>
                  <a:chExt cx="679621" cy="3781168"/>
                </a:xfrm>
              </p:grpSpPr>
              <p:grpSp>
                <p:nvGrpSpPr>
                  <p:cNvPr id="16" name="Gruppieren 15"/>
                  <p:cNvGrpSpPr/>
                  <p:nvPr/>
                </p:nvGrpSpPr>
                <p:grpSpPr>
                  <a:xfrm>
                    <a:off x="5760013" y="1721708"/>
                    <a:ext cx="156519" cy="3781168"/>
                    <a:chOff x="3550508" y="1721708"/>
                    <a:chExt cx="156519" cy="3781168"/>
                  </a:xfrm>
                  <a:solidFill>
                    <a:schemeClr val="accent2">
                      <a:lumMod val="50000"/>
                    </a:schemeClr>
                  </a:solidFill>
                </p:grpSpPr>
                <p:sp>
                  <p:nvSpPr>
                    <p:cNvPr id="17" name="Ellipse 16"/>
                    <p:cNvSpPr/>
                    <p:nvPr/>
                  </p:nvSpPr>
                  <p:spPr>
                    <a:xfrm>
                      <a:off x="3550508" y="5362832"/>
                      <a:ext cx="156519" cy="140044"/>
                    </a:xfrm>
                    <a:prstGeom prst="ellipse">
                      <a:avLst/>
                    </a:prstGeom>
                    <a:grp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18" name="Rechteck 17"/>
                    <p:cNvSpPr/>
                    <p:nvPr/>
                  </p:nvSpPr>
                  <p:spPr>
                    <a:xfrm>
                      <a:off x="3605907" y="1721708"/>
                      <a:ext cx="45719" cy="3641124"/>
                    </a:xfrm>
                    <a:prstGeom prst="rect">
                      <a:avLst/>
                    </a:prstGeom>
                    <a:grp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22" name="Rechteck 21"/>
                  <p:cNvSpPr/>
                  <p:nvPr/>
                </p:nvSpPr>
                <p:spPr>
                  <a:xfrm>
                    <a:off x="5236911" y="5409994"/>
                    <a:ext cx="523102" cy="45719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sp>
          <p:nvSpPr>
            <p:cNvPr id="42" name="Rechteck 41"/>
            <p:cNvSpPr/>
            <p:nvPr/>
          </p:nvSpPr>
          <p:spPr>
            <a:xfrm>
              <a:off x="3967783" y="1835695"/>
              <a:ext cx="258780" cy="858797"/>
            </a:xfrm>
            <a:prstGeom prst="rect">
              <a:avLst/>
            </a:prstGeom>
            <a:gradFill flip="none" rotWithShape="1">
              <a:gsLst>
                <a:gs pos="34000">
                  <a:schemeClr val="accent5">
                    <a:lumMod val="89000"/>
                  </a:schemeClr>
                </a:gs>
                <a:gs pos="100000">
                  <a:schemeClr val="tx2"/>
                </a:gs>
                <a:gs pos="100000">
                  <a:schemeClr val="accent5">
                    <a:lumMod val="75000"/>
                  </a:schemeClr>
                </a:gs>
                <a:gs pos="82000">
                  <a:schemeClr val="accent5">
                    <a:lumMod val="70000"/>
                  </a:schemeClr>
                </a:gs>
              </a:gsLst>
              <a:lin ang="0" scaled="0"/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200" dirty="0" smtClean="0">
                  <a:solidFill>
                    <a:srgbClr val="FFFF00"/>
                  </a:solidFill>
                </a:rPr>
                <a:t>INT</a:t>
              </a:r>
              <a:endParaRPr lang="de-DE" sz="1200" dirty="0">
                <a:solidFill>
                  <a:srgbClr val="FFFF00"/>
                </a:solidFill>
              </a:endParaRPr>
            </a:p>
          </p:txBody>
        </p:sp>
        <p:sp>
          <p:nvSpPr>
            <p:cNvPr id="43" name="Gleichschenkliges Dreieck 42"/>
            <p:cNvSpPr/>
            <p:nvPr/>
          </p:nvSpPr>
          <p:spPr>
            <a:xfrm>
              <a:off x="3967782" y="1465078"/>
              <a:ext cx="258779" cy="370617"/>
            </a:xfrm>
            <a:prstGeom prst="triangl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1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 44"/>
            <p:cNvSpPr/>
            <p:nvPr/>
          </p:nvSpPr>
          <p:spPr>
            <a:xfrm>
              <a:off x="3814815" y="2691912"/>
              <a:ext cx="607925" cy="211015"/>
            </a:xfrm>
            <a:custGeom>
              <a:avLst/>
              <a:gdLst>
                <a:gd name="connsiteX0" fmla="*/ 145701 w 607925"/>
                <a:gd name="connsiteY0" fmla="*/ 5024 h 211015"/>
                <a:gd name="connsiteX1" fmla="*/ 0 w 607925"/>
                <a:gd name="connsiteY1" fmla="*/ 211015 h 211015"/>
                <a:gd name="connsiteX2" fmla="*/ 607925 w 607925"/>
                <a:gd name="connsiteY2" fmla="*/ 211015 h 211015"/>
                <a:gd name="connsiteX3" fmla="*/ 417006 w 607925"/>
                <a:gd name="connsiteY3" fmla="*/ 0 h 211015"/>
                <a:gd name="connsiteX4" fmla="*/ 145701 w 607925"/>
                <a:gd name="connsiteY4" fmla="*/ 5024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925" h="211015">
                  <a:moveTo>
                    <a:pt x="145701" y="5024"/>
                  </a:moveTo>
                  <a:lnTo>
                    <a:pt x="0" y="211015"/>
                  </a:lnTo>
                  <a:lnTo>
                    <a:pt x="607925" y="211015"/>
                  </a:lnTo>
                  <a:lnTo>
                    <a:pt x="417006" y="0"/>
                  </a:lnTo>
                  <a:lnTo>
                    <a:pt x="145701" y="5024"/>
                  </a:lnTo>
                  <a:close/>
                </a:path>
              </a:pathLst>
            </a:custGeom>
            <a:gradFill>
              <a:gsLst>
                <a:gs pos="34000">
                  <a:schemeClr val="accent2"/>
                </a:gs>
                <a:gs pos="100000">
                  <a:schemeClr val="tx2"/>
                </a:gs>
                <a:gs pos="100000">
                  <a:schemeClr val="accent2">
                    <a:lumMod val="50000"/>
                  </a:schemeClr>
                </a:gs>
                <a:gs pos="82000">
                  <a:schemeClr val="accent2">
                    <a:lumMod val="5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Trapezoid 45"/>
            <p:cNvSpPr/>
            <p:nvPr/>
          </p:nvSpPr>
          <p:spPr>
            <a:xfrm>
              <a:off x="3866451" y="2901156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Trapezoid 46"/>
            <p:cNvSpPr/>
            <p:nvPr/>
          </p:nvSpPr>
          <p:spPr>
            <a:xfrm>
              <a:off x="4163438" y="2901156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4074311" y="1228357"/>
              <a:ext cx="45719" cy="281353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3806036" y="5511523"/>
              <a:ext cx="576237" cy="4154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/>
              <a:r>
                <a:rPr lang="de-DE" sz="2400" dirty="0" smtClean="0"/>
                <a:t>ARR</a:t>
              </a:r>
              <a:endParaRPr lang="de-DE" sz="2400" dirty="0" smtClean="0"/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 auf 9 programmiert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14689071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96296E-6 L 0.24154 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7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4452552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 auf 9 programmiert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61823894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00052 -0.177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07428214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71218362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39711297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94199852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03623455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49608209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2076394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96952580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50248525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29954209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187852843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96974321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67323991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6487100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87810535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2372211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99170514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8015862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1109712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31592945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9901376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64558876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95917226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1460929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08069720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36104914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46015000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9599911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588522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11071758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3955657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1817252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433416916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96463288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41759026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3120438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23599711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37700987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5080851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382597481"/>
      </p:ext>
    </p:extLst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35012684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8162719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Textfeld 50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z.B. Um einen </a:t>
            </a:r>
            <a:r>
              <a:rPr lang="de-DE" sz="2400" dirty="0"/>
              <a:t>A</a:t>
            </a:r>
            <a:r>
              <a:rPr lang="de-DE" sz="2400" dirty="0" smtClean="0"/>
              <a:t>usgang blinken zu lassen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28145830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z.B. Um einen </a:t>
            </a:r>
            <a:r>
              <a:rPr lang="de-DE" sz="2400" dirty="0"/>
              <a:t>A</a:t>
            </a:r>
            <a:r>
              <a:rPr lang="de-DE" sz="2400" dirty="0" smtClean="0"/>
              <a:t>usgang blinken zu lassen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036512138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" name="Gruppieren 1"/>
          <p:cNvGrpSpPr/>
          <p:nvPr/>
        </p:nvGrpSpPr>
        <p:grpSpPr>
          <a:xfrm>
            <a:off x="6637013" y="1225783"/>
            <a:ext cx="836140" cy="4750769"/>
            <a:chOff x="6637013" y="1225783"/>
            <a:chExt cx="836140" cy="4750769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6637013" y="3238779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6637013" y="2195384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42" name="Rechteck 41"/>
            <p:cNvSpPr/>
            <p:nvPr/>
          </p:nvSpPr>
          <p:spPr>
            <a:xfrm>
              <a:off x="6909610" y="1833121"/>
              <a:ext cx="258780" cy="858797"/>
            </a:xfrm>
            <a:prstGeom prst="rect">
              <a:avLst/>
            </a:prstGeom>
            <a:gradFill flip="none" rotWithShape="1">
              <a:gsLst>
                <a:gs pos="34000">
                  <a:schemeClr val="accent5">
                    <a:lumMod val="89000"/>
                  </a:schemeClr>
                </a:gs>
                <a:gs pos="100000">
                  <a:schemeClr val="tx2"/>
                </a:gs>
                <a:gs pos="100000">
                  <a:schemeClr val="accent5">
                    <a:lumMod val="75000"/>
                  </a:schemeClr>
                </a:gs>
                <a:gs pos="82000">
                  <a:schemeClr val="accent5">
                    <a:lumMod val="70000"/>
                  </a:schemeClr>
                </a:gs>
              </a:gsLst>
              <a:lin ang="0" scaled="0"/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200" dirty="0" smtClean="0">
                  <a:solidFill>
                    <a:srgbClr val="FFFF00"/>
                  </a:solidFill>
                </a:rPr>
                <a:t>INT</a:t>
              </a:r>
              <a:endParaRPr lang="de-DE" sz="1200" dirty="0">
                <a:solidFill>
                  <a:srgbClr val="FFFF00"/>
                </a:solidFill>
              </a:endParaRPr>
            </a:p>
          </p:txBody>
        </p:sp>
        <p:sp>
          <p:nvSpPr>
            <p:cNvPr id="43" name="Gleichschenkliges Dreieck 42"/>
            <p:cNvSpPr/>
            <p:nvPr/>
          </p:nvSpPr>
          <p:spPr>
            <a:xfrm>
              <a:off x="6909609" y="1462504"/>
              <a:ext cx="258779" cy="370617"/>
            </a:xfrm>
            <a:prstGeom prst="triangl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1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 44"/>
            <p:cNvSpPr/>
            <p:nvPr/>
          </p:nvSpPr>
          <p:spPr>
            <a:xfrm>
              <a:off x="6756642" y="2689338"/>
              <a:ext cx="607925" cy="211015"/>
            </a:xfrm>
            <a:custGeom>
              <a:avLst/>
              <a:gdLst>
                <a:gd name="connsiteX0" fmla="*/ 145701 w 607925"/>
                <a:gd name="connsiteY0" fmla="*/ 5024 h 211015"/>
                <a:gd name="connsiteX1" fmla="*/ 0 w 607925"/>
                <a:gd name="connsiteY1" fmla="*/ 211015 h 211015"/>
                <a:gd name="connsiteX2" fmla="*/ 607925 w 607925"/>
                <a:gd name="connsiteY2" fmla="*/ 211015 h 211015"/>
                <a:gd name="connsiteX3" fmla="*/ 417006 w 607925"/>
                <a:gd name="connsiteY3" fmla="*/ 0 h 211015"/>
                <a:gd name="connsiteX4" fmla="*/ 145701 w 607925"/>
                <a:gd name="connsiteY4" fmla="*/ 5024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925" h="211015">
                  <a:moveTo>
                    <a:pt x="145701" y="5024"/>
                  </a:moveTo>
                  <a:lnTo>
                    <a:pt x="0" y="211015"/>
                  </a:lnTo>
                  <a:lnTo>
                    <a:pt x="607925" y="211015"/>
                  </a:lnTo>
                  <a:lnTo>
                    <a:pt x="417006" y="0"/>
                  </a:lnTo>
                  <a:lnTo>
                    <a:pt x="145701" y="5024"/>
                  </a:lnTo>
                  <a:close/>
                </a:path>
              </a:pathLst>
            </a:custGeom>
            <a:gradFill>
              <a:gsLst>
                <a:gs pos="34000">
                  <a:schemeClr val="accent2"/>
                </a:gs>
                <a:gs pos="100000">
                  <a:schemeClr val="tx2"/>
                </a:gs>
                <a:gs pos="100000">
                  <a:schemeClr val="accent2">
                    <a:lumMod val="50000"/>
                  </a:schemeClr>
                </a:gs>
                <a:gs pos="82000">
                  <a:schemeClr val="accent2">
                    <a:lumMod val="5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Trapezoid 45"/>
            <p:cNvSpPr/>
            <p:nvPr/>
          </p:nvSpPr>
          <p:spPr>
            <a:xfrm>
              <a:off x="6808278" y="2898582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Trapezoid 46"/>
            <p:cNvSpPr/>
            <p:nvPr/>
          </p:nvSpPr>
          <p:spPr>
            <a:xfrm>
              <a:off x="7105265" y="2898582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7016138" y="1225783"/>
              <a:ext cx="45719" cy="281353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747863" y="5508949"/>
              <a:ext cx="576237" cy="4154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/>
              <a:r>
                <a:rPr lang="de-DE" sz="2400" dirty="0" smtClean="0"/>
                <a:t>ARR</a:t>
              </a:r>
              <a:endParaRPr lang="de-DE" sz="2400" dirty="0" smtClean="0"/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wird auf 3 eingestellt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83615005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-0.35365 0.002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82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3241353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1" name="Textfeld 50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wird auf 3 eingestellt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7917633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0.00065 0.2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04178895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58899881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88782652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1" name="Explosion 2 60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78520962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2090288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97056022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76950175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90613436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98359546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90679014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5194555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01398578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366900184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9279800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17878016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49108994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18499956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729658990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4422486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93050150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275724200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667983565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292630131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52533373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257276059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  <a:endParaRPr lang="de-DE" sz="24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  <a:endParaRPr lang="de-DE" sz="2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  <a:endParaRPr lang="de-DE" sz="2400" dirty="0" smtClean="0"/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  <a:endParaRPr lang="de-DE" sz="24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  <a:endParaRPr lang="de-DE" sz="2400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  <a:endParaRPr lang="de-DE" sz="2400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  <a:endParaRPr lang="de-DE" sz="24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  <a:endParaRPr lang="de-DE" sz="2400" dirty="0" smtClean="0"/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  <a:endParaRPr lang="de-DE" sz="2400" dirty="0" smtClean="0"/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367786034"/>
      </p:ext>
    </p:extLst>
  </p:cSld>
  <p:clrMapOvr>
    <a:masterClrMapping/>
  </p:clrMapOvr>
  <p:transition spd="slow" advClick="0" advTm="0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2244</Words>
  <Application>Microsoft Office PowerPoint</Application>
  <PresentationFormat>Breitbild</PresentationFormat>
  <Paragraphs>1593</Paragraphs>
  <Slides>103</Slides>
  <Notes>0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103</vt:i4>
      </vt:variant>
    </vt:vector>
  </HeadingPairs>
  <TitlesOfParts>
    <vt:vector size="107" baseType="lpstr">
      <vt:lpstr>Arial</vt:lpstr>
      <vt:lpstr>Calibri</vt:lpstr>
      <vt:lpstr>Calibri Light</vt:lpstr>
      <vt:lpstr>Office Theme</vt:lpstr>
      <vt:lpstr>Timer+Interrupt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37</cp:revision>
  <dcterms:created xsi:type="dcterms:W3CDTF">2020-04-14T15:29:24Z</dcterms:created>
  <dcterms:modified xsi:type="dcterms:W3CDTF">2020-04-28T18:11:26Z</dcterms:modified>
</cp:coreProperties>
</file>